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4" r:id="rId3"/>
    <p:sldId id="263" r:id="rId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B0D77B-AE40-4A43-9002-490B1D5E9DDA}" v="9" dt="2026-09-08T13:15:27.9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96" autoAdjust="0"/>
  </p:normalViewPr>
  <p:slideViewPr>
    <p:cSldViewPr>
      <p:cViewPr varScale="1">
        <p:scale>
          <a:sx n="74" d="100"/>
          <a:sy n="74" d="100"/>
        </p:scale>
        <p:origin x="1714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dy Alcock" userId="4722cd6f96bc1175" providerId="LiveId" clId="{6DE8CAFC-D3A1-43D7-8B82-99BB14150FC1}"/>
    <pc:docChg chg="undo custSel addSld modSld">
      <pc:chgData name="Wendy Alcock" userId="4722cd6f96bc1175" providerId="LiveId" clId="{6DE8CAFC-D3A1-43D7-8B82-99BB14150FC1}" dt="2026-09-08T13:28:15.301" v="262" actId="20577"/>
      <pc:docMkLst>
        <pc:docMk/>
      </pc:docMkLst>
      <pc:sldChg chg="addSp delSp modSp mod">
        <pc:chgData name="Wendy Alcock" userId="4722cd6f96bc1175" providerId="LiveId" clId="{6DE8CAFC-D3A1-43D7-8B82-99BB14150FC1}" dt="2026-09-08T13:17:06.408" v="148" actId="122"/>
        <pc:sldMkLst>
          <pc:docMk/>
          <pc:sldMk cId="2670832674" sldId="258"/>
        </pc:sldMkLst>
        <pc:spChg chg="del mod">
          <ac:chgData name="Wendy Alcock" userId="4722cd6f96bc1175" providerId="LiveId" clId="{6DE8CAFC-D3A1-43D7-8B82-99BB14150FC1}" dt="2026-09-08T13:14:51.197" v="57" actId="21"/>
          <ac:spMkLst>
            <pc:docMk/>
            <pc:sldMk cId="2670832674" sldId="258"/>
            <ac:spMk id="2" creationId="{00000000-0000-0000-0000-000000000000}"/>
          </ac:spMkLst>
        </pc:spChg>
        <pc:spChg chg="add del mod">
          <ac:chgData name="Wendy Alcock" userId="4722cd6f96bc1175" providerId="LiveId" clId="{6DE8CAFC-D3A1-43D7-8B82-99BB14150FC1}" dt="2026-09-08T13:14:46.189" v="55"/>
          <ac:spMkLst>
            <pc:docMk/>
            <pc:sldMk cId="2670832674" sldId="258"/>
            <ac:spMk id="6" creationId="{94BD6361-9C46-C082-DB8F-21A1B8CF4237}"/>
          </ac:spMkLst>
        </pc:spChg>
        <pc:spChg chg="add del mod">
          <ac:chgData name="Wendy Alcock" userId="4722cd6f96bc1175" providerId="LiveId" clId="{6DE8CAFC-D3A1-43D7-8B82-99BB14150FC1}" dt="2026-09-08T13:15:16.818" v="64"/>
          <ac:spMkLst>
            <pc:docMk/>
            <pc:sldMk cId="2670832674" sldId="258"/>
            <ac:spMk id="9" creationId="{74FAB3DA-8AD7-2B8E-0614-3EB8E1491A45}"/>
          </ac:spMkLst>
        </pc:spChg>
        <pc:spChg chg="del">
          <ac:chgData name="Wendy Alcock" userId="4722cd6f96bc1175" providerId="LiveId" clId="{6DE8CAFC-D3A1-43D7-8B82-99BB14150FC1}" dt="2026-09-08T13:12:54.386" v="38" actId="21"/>
          <ac:spMkLst>
            <pc:docMk/>
            <pc:sldMk cId="2670832674" sldId="258"/>
            <ac:spMk id="10" creationId="{00000000-0000-0000-0000-000000000000}"/>
          </ac:spMkLst>
        </pc:spChg>
        <pc:spChg chg="mod">
          <ac:chgData name="Wendy Alcock" userId="4722cd6f96bc1175" providerId="LiveId" clId="{6DE8CAFC-D3A1-43D7-8B82-99BB14150FC1}" dt="2026-09-08T13:17:06.408" v="148" actId="122"/>
          <ac:spMkLst>
            <pc:docMk/>
            <pc:sldMk cId="2670832674" sldId="258"/>
            <ac:spMk id="19" creationId="{00000000-0000-0000-0000-000000000000}"/>
          </ac:spMkLst>
        </pc:spChg>
        <pc:picChg chg="add del mod">
          <ac:chgData name="Wendy Alcock" userId="4722cd6f96bc1175" providerId="LiveId" clId="{6DE8CAFC-D3A1-43D7-8B82-99BB14150FC1}" dt="2026-09-08T13:12:30.944" v="35" actId="21"/>
          <ac:picMkLst>
            <pc:docMk/>
            <pc:sldMk cId="2670832674" sldId="258"/>
            <ac:picMk id="4" creationId="{8E3431A6-2FF1-A303-7A6A-D234A2C28D20}"/>
          </ac:picMkLst>
        </pc:picChg>
        <pc:picChg chg="del">
          <ac:chgData name="Wendy Alcock" userId="4722cd6f96bc1175" providerId="LiveId" clId="{6DE8CAFC-D3A1-43D7-8B82-99BB14150FC1}" dt="2026-09-08T13:11:50.199" v="31" actId="478"/>
          <ac:picMkLst>
            <pc:docMk/>
            <pc:sldMk cId="2670832674" sldId="258"/>
            <ac:picMk id="44" creationId="{00000000-0000-0000-0000-000000000000}"/>
          </ac:picMkLst>
        </pc:picChg>
        <pc:cxnChg chg="del">
          <ac:chgData name="Wendy Alcock" userId="4722cd6f96bc1175" providerId="LiveId" clId="{6DE8CAFC-D3A1-43D7-8B82-99BB14150FC1}" dt="2026-09-08T13:12:54.386" v="38" actId="21"/>
          <ac:cxnSpMkLst>
            <pc:docMk/>
            <pc:sldMk cId="2670832674" sldId="258"/>
            <ac:cxnSpMk id="5" creationId="{00000000-0000-0000-0000-000000000000}"/>
          </ac:cxnSpMkLst>
        </pc:cxnChg>
      </pc:sldChg>
      <pc:sldChg chg="addSp delSp modSp mod">
        <pc:chgData name="Wendy Alcock" userId="4722cd6f96bc1175" providerId="LiveId" clId="{6DE8CAFC-D3A1-43D7-8B82-99BB14150FC1}" dt="2026-09-08T13:28:15.301" v="262" actId="20577"/>
        <pc:sldMkLst>
          <pc:docMk/>
          <pc:sldMk cId="1269511440" sldId="263"/>
        </pc:sldMkLst>
        <pc:spChg chg="mod ord">
          <ac:chgData name="Wendy Alcock" userId="4722cd6f96bc1175" providerId="LiveId" clId="{6DE8CAFC-D3A1-43D7-8B82-99BB14150FC1}" dt="2026-09-08T13:27:21.690" v="256" actId="1076"/>
          <ac:spMkLst>
            <pc:docMk/>
            <pc:sldMk cId="1269511440" sldId="263"/>
            <ac:spMk id="7" creationId="{7DCB6BA4-5964-BC9B-DBF4-E13D1BD38C67}"/>
          </ac:spMkLst>
        </pc:spChg>
        <pc:spChg chg="mod">
          <ac:chgData name="Wendy Alcock" userId="4722cd6f96bc1175" providerId="LiveId" clId="{6DE8CAFC-D3A1-43D7-8B82-99BB14150FC1}" dt="2026-09-08T13:28:15.301" v="262" actId="20577"/>
          <ac:spMkLst>
            <pc:docMk/>
            <pc:sldMk cId="1269511440" sldId="263"/>
            <ac:spMk id="12" creationId="{00000000-0000-0000-0000-000000000000}"/>
          </ac:spMkLst>
        </pc:spChg>
        <pc:picChg chg="add mod">
          <ac:chgData name="Wendy Alcock" userId="4722cd6f96bc1175" providerId="LiveId" clId="{6DE8CAFC-D3A1-43D7-8B82-99BB14150FC1}" dt="2026-09-08T13:05:28.442" v="30" actId="1076"/>
          <ac:picMkLst>
            <pc:docMk/>
            <pc:sldMk cId="1269511440" sldId="263"/>
            <ac:picMk id="4" creationId="{D7995F65-0004-D27A-D009-DE2EC81276AD}"/>
          </ac:picMkLst>
        </pc:picChg>
        <pc:picChg chg="del mod modCrop">
          <ac:chgData name="Wendy Alcock" userId="4722cd6f96bc1175" providerId="LiveId" clId="{6DE8CAFC-D3A1-43D7-8B82-99BB14150FC1}" dt="2026-09-08T13:05:18.434" v="28" actId="478"/>
          <ac:picMkLst>
            <pc:docMk/>
            <pc:sldMk cId="1269511440" sldId="263"/>
            <ac:picMk id="9" creationId="{BB294BFD-01BB-C601-9BB6-FAE2AB1A6375}"/>
          </ac:picMkLst>
        </pc:picChg>
      </pc:sldChg>
      <pc:sldChg chg="addSp delSp modSp new mod">
        <pc:chgData name="Wendy Alcock" userId="4722cd6f96bc1175" providerId="LiveId" clId="{6DE8CAFC-D3A1-43D7-8B82-99BB14150FC1}" dt="2026-09-08T13:16:14.245" v="115" actId="14100"/>
        <pc:sldMkLst>
          <pc:docMk/>
          <pc:sldMk cId="2269870347" sldId="264"/>
        </pc:sldMkLst>
        <pc:spChg chg="mod">
          <ac:chgData name="Wendy Alcock" userId="4722cd6f96bc1175" providerId="LiveId" clId="{6DE8CAFC-D3A1-43D7-8B82-99BB14150FC1}" dt="2026-09-08T13:15:00.260" v="59" actId="6549"/>
          <ac:spMkLst>
            <pc:docMk/>
            <pc:sldMk cId="2269870347" sldId="264"/>
            <ac:spMk id="2" creationId="{7A03664B-0613-E30E-8EF1-EF74EF1CD249}"/>
          </ac:spMkLst>
        </pc:spChg>
        <pc:spChg chg="add mod">
          <ac:chgData name="Wendy Alcock" userId="4722cd6f96bc1175" providerId="LiveId" clId="{6DE8CAFC-D3A1-43D7-8B82-99BB14150FC1}" dt="2026-09-08T13:13:49.136" v="47" actId="14100"/>
          <ac:spMkLst>
            <pc:docMk/>
            <pc:sldMk cId="2269870347" sldId="264"/>
            <ac:spMk id="8" creationId="{AB7CC702-4693-FD45-2610-62C379DD8504}"/>
          </ac:spMkLst>
        </pc:spChg>
        <pc:spChg chg="add del mod">
          <ac:chgData name="Wendy Alcock" userId="4722cd6f96bc1175" providerId="LiveId" clId="{6DE8CAFC-D3A1-43D7-8B82-99BB14150FC1}" dt="2026-09-08T13:14:27.926" v="50" actId="478"/>
          <ac:spMkLst>
            <pc:docMk/>
            <pc:sldMk cId="2269870347" sldId="264"/>
            <ac:spMk id="12" creationId="{72584DB7-D41A-58C5-6B29-3AAF6E8D8733}"/>
          </ac:spMkLst>
        </pc:spChg>
        <pc:spChg chg="add mod">
          <ac:chgData name="Wendy Alcock" userId="4722cd6f96bc1175" providerId="LiveId" clId="{6DE8CAFC-D3A1-43D7-8B82-99BB14150FC1}" dt="2026-09-08T13:16:14.245" v="115" actId="14100"/>
          <ac:spMkLst>
            <pc:docMk/>
            <pc:sldMk cId="2269870347" sldId="264"/>
            <ac:spMk id="14" creationId="{2BA87546-FF2B-7CB2-3B3B-9168A1BB3829}"/>
          </ac:spMkLst>
        </pc:spChg>
        <pc:picChg chg="add mod">
          <ac:chgData name="Wendy Alcock" userId="4722cd6f96bc1175" providerId="LiveId" clId="{6DE8CAFC-D3A1-43D7-8B82-99BB14150FC1}" dt="2026-09-08T13:12:41.686" v="37" actId="1076"/>
          <ac:picMkLst>
            <pc:docMk/>
            <pc:sldMk cId="2269870347" sldId="264"/>
            <ac:picMk id="6" creationId="{220323DE-F375-4356-EA2B-6EDF6B601150}"/>
          </ac:picMkLst>
        </pc:picChg>
        <pc:cxnChg chg="add mod">
          <ac:chgData name="Wendy Alcock" userId="4722cd6f96bc1175" providerId="LiveId" clId="{6DE8CAFC-D3A1-43D7-8B82-99BB14150FC1}" dt="2026-09-08T13:13:43.291" v="45" actId="1076"/>
          <ac:cxnSpMkLst>
            <pc:docMk/>
            <pc:sldMk cId="2269870347" sldId="264"/>
            <ac:cxnSpMk id="7" creationId="{31B27E24-02B5-3916-63C5-35A886CC14DE}"/>
          </ac:cxnSpMkLst>
        </pc:cxnChg>
        <pc:cxnChg chg="add del mod">
          <ac:chgData name="Wendy Alcock" userId="4722cd6f96bc1175" providerId="LiveId" clId="{6DE8CAFC-D3A1-43D7-8B82-99BB14150FC1}" dt="2026-09-08T13:14:31.533" v="51" actId="478"/>
          <ac:cxnSpMkLst>
            <pc:docMk/>
            <pc:sldMk cId="2269870347" sldId="264"/>
            <ac:cxnSpMk id="11" creationId="{DFF8EABE-A3A8-227F-D2E5-5AED5C090C2D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F00E5-4DC0-431E-BC86-7AB6416F73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AE8CC-4493-442C-BD0B-4BDD81128C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09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AE8CC-4493-442C-BD0B-4BDD81128C6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633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47BF-9F67-4BAA-A105-F4C56618CAAC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3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D034-B5B9-4473-94A2-AD31AD18ADAC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37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DC8A2-79C8-410A-921B-F8A4699EA0F2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13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C5D28-0B28-4ADB-B6E3-250F59B3AD10}" type="datetime1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520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A3F5-E250-4CC9-90C7-02284BB9675E}" type="datetime1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937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A2B-38FE-4BBF-905F-15D20A4334C0}" type="datetime1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3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ECDB9-16A9-414A-A907-8CD2EF1B07B7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692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E2E-E21D-4863-BDB7-52EC00299C18}" type="datetime1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3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7B40-9D22-4340-B5EC-CFE362C73F38}" type="datetime1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34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C7EFC-07BF-4515-9A03-1A209C200FB0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858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86CD2-443C-4952-BD51-14AC7C122D63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242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D6D27-221D-4392-A78F-4D60ACE72C53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88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555776" y="1772816"/>
            <a:ext cx="36501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Pulham Market Traffic Monitoring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800" b="1" dirty="0"/>
              <a:t>July – September 2026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7A1792-CED6-453E-83CD-712A0F75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0665" y="5890490"/>
            <a:ext cx="2133600" cy="365125"/>
          </a:xfrm>
        </p:spPr>
        <p:txBody>
          <a:bodyPr/>
          <a:lstStyle/>
          <a:p>
            <a:fld id="{C9F45BFD-069B-4C9B-8ABE-725C4171FDDB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832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03664B-0613-E30E-8EF1-EF74EF1CD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A5610-ED07-70FC-BBAF-366827E41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2F8E9-AE50-1202-8B98-1A979DC6B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2</a:t>
            </a:fld>
            <a:endParaRPr lang="en-GB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20323DE-F375-4356-EA2B-6EDF6B6011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4" t="9035" r="13797" b="10385"/>
          <a:stretch/>
        </p:blipFill>
        <p:spPr bwMode="auto">
          <a:xfrm>
            <a:off x="395536" y="164422"/>
            <a:ext cx="7600345" cy="56958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1B27E24-02B5-3916-63C5-35A886CC14DE}"/>
              </a:ext>
            </a:extLst>
          </p:cNvPr>
          <p:cNvCxnSpPr>
            <a:cxnSpLocks/>
          </p:cNvCxnSpPr>
          <p:nvPr/>
        </p:nvCxnSpPr>
        <p:spPr>
          <a:xfrm flipH="1">
            <a:off x="6666045" y="5268159"/>
            <a:ext cx="132389" cy="51066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B7CC702-4693-FD45-2610-62C379DD8504}"/>
              </a:ext>
            </a:extLst>
          </p:cNvPr>
          <p:cNvSpPr txBox="1"/>
          <p:nvPr/>
        </p:nvSpPr>
        <p:spPr>
          <a:xfrm rot="1680916">
            <a:off x="6767645" y="5190636"/>
            <a:ext cx="191958" cy="19864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endParaRPr lang="en-GB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A87546-FF2B-7CB2-3B3B-9168A1BB3829}"/>
              </a:ext>
            </a:extLst>
          </p:cNvPr>
          <p:cNvSpPr txBox="1"/>
          <p:nvPr/>
        </p:nvSpPr>
        <p:spPr>
          <a:xfrm>
            <a:off x="395536" y="5934670"/>
            <a:ext cx="3888432" cy="92333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6</a:t>
            </a:r>
            <a:r>
              <a:rPr lang="en-GB" b="1" baseline="30000" dirty="0"/>
              <a:t>th</a:t>
            </a:r>
            <a:r>
              <a:rPr lang="en-GB" b="1" dirty="0"/>
              <a:t> September 2026– Harleston Road heading into Pulham Market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9870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Image result for christmas tree pictures to colou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christmas tree pictures to colou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55575" y="160508"/>
            <a:ext cx="8698568" cy="92333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18</a:t>
            </a:r>
            <a:r>
              <a:rPr lang="en-GB" b="1" baseline="30000" dirty="0">
                <a:solidFill>
                  <a:srgbClr val="FF0000"/>
                </a:solidFill>
              </a:rPr>
              <a:t>th</a:t>
            </a:r>
            <a:r>
              <a:rPr lang="en-GB" b="1" dirty="0">
                <a:solidFill>
                  <a:srgbClr val="FF0000"/>
                </a:solidFill>
              </a:rPr>
              <a:t> July – 6</a:t>
            </a:r>
            <a:r>
              <a:rPr lang="en-GB" b="1" baseline="30000" dirty="0">
                <a:solidFill>
                  <a:srgbClr val="FF0000"/>
                </a:solidFill>
              </a:rPr>
              <a:t>th</a:t>
            </a:r>
            <a:r>
              <a:rPr lang="en-GB" b="1" dirty="0">
                <a:solidFill>
                  <a:srgbClr val="FF0000"/>
                </a:solidFill>
              </a:rPr>
              <a:t> September 2026 – Harleston Road heading to Pulham Market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85</a:t>
            </a:r>
            <a:r>
              <a:rPr lang="en-GB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th</a:t>
            </a:r>
            <a:r>
              <a:rPr lang="en-GB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 </a:t>
            </a:r>
            <a:r>
              <a:rPr lang="en-GB" b="1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Percentile 37.3 </a:t>
            </a:r>
            <a:r>
              <a:rPr lang="en-GB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mph</a:t>
            </a:r>
            <a:endParaRPr lang="en-GB" sz="1800" b="1" dirty="0">
              <a:solidFill>
                <a:srgbClr val="FF0000"/>
              </a:solidFill>
              <a:highlight>
                <a:srgbClr val="FFFFFF"/>
              </a:highlight>
              <a:latin typeface="\fmodernCourier New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Total Vehicles = 68299 counts</a:t>
            </a: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FE488910-23E1-43F7-9B84-29686A30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AD19-8F02-4656-8D2C-E1B35E1E322F}" type="datetime1">
              <a:rPr lang="en-GB" smtClean="0"/>
              <a:t>08/09/2026</a:t>
            </a:fld>
            <a:endParaRPr lang="en-GB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954EE972-C46D-46A1-8169-E822450A8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3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995F65-0004-D27A-D009-DE2EC812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3948"/>
            <a:ext cx="9144000" cy="53349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CB6BA4-5964-BC9B-DBF4-E13D1BD38C67}"/>
              </a:ext>
            </a:extLst>
          </p:cNvPr>
          <p:cNvSpPr txBox="1"/>
          <p:nvPr/>
        </p:nvSpPr>
        <p:spPr>
          <a:xfrm>
            <a:off x="32776" y="5894685"/>
            <a:ext cx="324036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30MPH and Under  (30102) = 44.07%</a:t>
            </a:r>
          </a:p>
          <a:p>
            <a:r>
              <a:rPr lang="en-GB" b="1" dirty="0"/>
              <a:t>Over 30MPH (38197) = 55.93%</a:t>
            </a:r>
          </a:p>
        </p:txBody>
      </p:sp>
    </p:spTree>
    <p:extLst>
      <p:ext uri="{BB962C8B-B14F-4D97-AF65-F5344CB8AC3E}">
        <p14:creationId xmlns:p14="http://schemas.microsoft.com/office/powerpoint/2010/main" val="1269511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2466</TotalTime>
  <Words>62</Words>
  <Application>Microsoft Office PowerPoint</Application>
  <PresentationFormat>On-screen Show (4:3)</PresentationFormat>
  <Paragraphs>14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\fmodernCourier New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CJH-NRM</dc:creator>
  <cp:lastModifiedBy>Wendy Alcock</cp:lastModifiedBy>
  <cp:revision>182</cp:revision>
  <cp:lastPrinted>2023-01-18T13:05:14Z</cp:lastPrinted>
  <dcterms:created xsi:type="dcterms:W3CDTF">2015-05-20T08:54:21Z</dcterms:created>
  <dcterms:modified xsi:type="dcterms:W3CDTF">2026-09-08T13:28:21Z</dcterms:modified>
</cp:coreProperties>
</file>