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63" r:id="rId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dy Alcock" userId="4722cd6f96bc1175" providerId="LiveId" clId="{6DE8CAFC-D3A1-43D7-8B82-99BB14150FC1}"/>
    <pc:docChg chg="modSld">
      <pc:chgData name="Wendy Alcock" userId="4722cd6f96bc1175" providerId="LiveId" clId="{6DE8CAFC-D3A1-43D7-8B82-99BB14150FC1}" dt="2026-08-11T20:43:53.291" v="3" actId="1076"/>
      <pc:docMkLst>
        <pc:docMk/>
      </pc:docMkLst>
      <pc:sldChg chg="modSp mod">
        <pc:chgData name="Wendy Alcock" userId="4722cd6f96bc1175" providerId="LiveId" clId="{6DE8CAFC-D3A1-43D7-8B82-99BB14150FC1}" dt="2026-08-11T20:43:53.291" v="3" actId="1076"/>
        <pc:sldMkLst>
          <pc:docMk/>
          <pc:sldMk cId="2670832674" sldId="258"/>
        </pc:sldMkLst>
        <pc:spChg chg="mod">
          <ac:chgData name="Wendy Alcock" userId="4722cd6f96bc1175" providerId="LiveId" clId="{6DE8CAFC-D3A1-43D7-8B82-99BB14150FC1}" dt="2026-08-11T20:43:53.291" v="3" actId="1076"/>
          <ac:spMkLst>
            <pc:docMk/>
            <pc:sldMk cId="2670832674" sldId="258"/>
            <ac:spMk id="2" creationId="{00000000-0000-0000-0000-000000000000}"/>
          </ac:spMkLst>
        </pc:spChg>
        <pc:spChg chg="mod">
          <ac:chgData name="Wendy Alcock" userId="4722cd6f96bc1175" providerId="LiveId" clId="{6DE8CAFC-D3A1-43D7-8B82-99BB14150FC1}" dt="2026-08-11T20:43:40.367" v="2" actId="1076"/>
          <ac:spMkLst>
            <pc:docMk/>
            <pc:sldMk cId="2670832674" sldId="258"/>
            <ac:spMk id="10" creationId="{00000000-0000-0000-0000-000000000000}"/>
          </ac:spMkLst>
        </pc:spChg>
        <pc:cxnChg chg="mod">
          <ac:chgData name="Wendy Alcock" userId="4722cd6f96bc1175" providerId="LiveId" clId="{6DE8CAFC-D3A1-43D7-8B82-99BB14150FC1}" dt="2026-08-11T20:43:32.661" v="0" actId="1076"/>
          <ac:cxnSpMkLst>
            <pc:docMk/>
            <pc:sldMk cId="2670832674" sldId="258"/>
            <ac:cxnSpMk id="5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F00E5-4DC0-431E-BC86-7AB6416F7375}" type="datetimeFigureOut">
              <a:rPr lang="en-GB" smtClean="0"/>
              <a:t>11/08/2026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AE8CC-4493-442C-BD0B-4BDD81128C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09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4AE8CC-4493-442C-BD0B-4BDD81128C6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633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547BF-9F67-4BAA-A105-F4C56618CAAC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3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CD034-B5B9-4473-94A2-AD31AD18ADAC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37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DC8A2-79C8-410A-921B-F8A4699EA0F2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13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C5D28-0B28-4ADB-B6E3-250F59B3AD10}" type="datetime1">
              <a:rPr lang="en-GB" smtClean="0"/>
              <a:t>11/08/2026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520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A3F5-E250-4CC9-90C7-02284BB9675E}" type="datetime1">
              <a:rPr lang="en-GB" smtClean="0"/>
              <a:t>11/08/2026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937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A2B-38FE-4BBF-905F-15D20A4334C0}" type="datetime1">
              <a:rPr lang="en-GB" smtClean="0"/>
              <a:t>11/08/2026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3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ECDB9-16A9-414A-A907-8CD2EF1B07B7}" type="datetime1">
              <a:rPr lang="en-GB" smtClean="0"/>
              <a:t>11/08/2026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692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6E2E-E21D-4863-BDB7-52EC00299C18}" type="datetime1">
              <a:rPr lang="en-GB" smtClean="0"/>
              <a:t>11/08/2026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3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57B40-9D22-4340-B5EC-CFE362C73F38}" type="datetime1">
              <a:rPr lang="en-GB" smtClean="0"/>
              <a:t>11/08/2026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34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C7EFC-07BF-4515-9A03-1A209C200FB0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858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86CD2-443C-4952-BD51-14AC7C122D63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242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D6D27-221D-4392-A78F-4D60ACE72C53}" type="datetime1">
              <a:rPr lang="en-GB" smtClean="0"/>
              <a:t>11/08/2026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45BFD-069B-4C9B-8ABE-725C4171FD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88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4" t="9035" r="13797" b="10385"/>
          <a:stretch/>
        </p:blipFill>
        <p:spPr bwMode="auto">
          <a:xfrm>
            <a:off x="771827" y="476672"/>
            <a:ext cx="7600345" cy="56958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6516216" y="5948957"/>
            <a:ext cx="83286" cy="45443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20072" y="1855024"/>
            <a:ext cx="29300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/>
              <a:t>Pulham</a:t>
            </a:r>
            <a:r>
              <a:rPr lang="en-GB" sz="2800" b="1" dirty="0"/>
              <a:t> Market Traffic Monitoring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8212" y="5948957"/>
            <a:ext cx="3816424" cy="646331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/>
              <a:t>7</a:t>
            </a:r>
            <a:r>
              <a:rPr lang="en-GB" b="1" baseline="30000" dirty="0"/>
              <a:t>th</a:t>
            </a:r>
            <a:r>
              <a:rPr lang="en-GB" b="1" dirty="0"/>
              <a:t> June 2026– Harleston Road heading into Pulham Market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 rot="1680916">
            <a:off x="6342411" y="6400143"/>
            <a:ext cx="347610" cy="31244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endParaRPr lang="en-GB" b="1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7F491B-A5BA-4AB2-8239-2923A4F39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26D8-784E-4334-B82E-491CBE10E55E}" type="datetime1">
              <a:rPr lang="en-GB" smtClean="0"/>
              <a:t>11/08/2026</a:t>
            </a:fld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7A1792-CED6-453E-83CD-712A0F75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00665" y="5890490"/>
            <a:ext cx="2133600" cy="365125"/>
          </a:xfrm>
        </p:spPr>
        <p:txBody>
          <a:bodyPr/>
          <a:lstStyle/>
          <a:p>
            <a:fld id="{C9F45BFD-069B-4C9B-8ABE-725C4171FDDB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0832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Image result for christmas tree pictures to colou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Image result for christmas tree pictures to colour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55575" y="160508"/>
            <a:ext cx="8698568" cy="92333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20</a:t>
            </a:r>
            <a:r>
              <a:rPr lang="en-GB" b="1" baseline="30000" dirty="0">
                <a:solidFill>
                  <a:srgbClr val="FF0000"/>
                </a:solidFill>
              </a:rPr>
              <a:t>th</a:t>
            </a:r>
            <a:r>
              <a:rPr lang="en-GB" b="1" dirty="0">
                <a:solidFill>
                  <a:srgbClr val="FF0000"/>
                </a:solidFill>
              </a:rPr>
              <a:t> April – 7</a:t>
            </a:r>
            <a:r>
              <a:rPr lang="en-GB" b="1" baseline="30000" dirty="0">
                <a:solidFill>
                  <a:srgbClr val="FF0000"/>
                </a:solidFill>
              </a:rPr>
              <a:t>th</a:t>
            </a:r>
            <a:r>
              <a:rPr lang="en-GB" b="1" dirty="0">
                <a:solidFill>
                  <a:srgbClr val="FF0000"/>
                </a:solidFill>
              </a:rPr>
              <a:t> June 2026 – Harleston Road heading to Pulham Market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85</a:t>
            </a:r>
            <a:r>
              <a:rPr lang="en-GB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th</a:t>
            </a:r>
            <a:r>
              <a:rPr lang="en-GB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 Percentile 36.8mph</a:t>
            </a:r>
            <a:endParaRPr lang="en-GB" sz="1800" b="1" dirty="0">
              <a:solidFill>
                <a:srgbClr val="FF0000"/>
              </a:solidFill>
              <a:highlight>
                <a:srgbClr val="FFFFFF"/>
              </a:highlight>
              <a:latin typeface="\fmodernCourier New"/>
            </a:endParaRPr>
          </a:p>
          <a:p>
            <a:r>
              <a:rPr lang="en-US" sz="1800" b="1" dirty="0">
                <a:solidFill>
                  <a:srgbClr val="FF0000"/>
                </a:solidFill>
                <a:highlight>
                  <a:srgbClr val="FFFFFF"/>
                </a:highlight>
                <a:latin typeface="\fmodernCourier New"/>
              </a:rPr>
              <a:t>Total Vehicles = 66037 counts</a:t>
            </a:r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FE488910-23E1-43F7-9B84-29686A30E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AD19-8F02-4656-8D2C-E1B35E1E322F}" type="datetime1">
              <a:rPr lang="en-GB" smtClean="0"/>
              <a:t>11/08/2026</a:t>
            </a:fld>
            <a:endParaRPr lang="en-GB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954EE972-C46D-46A1-8169-E822450A8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5BFD-069B-4C9B-8ABE-725C4171FDDB}" type="slidenum">
              <a:rPr lang="en-GB" smtClean="0"/>
              <a:t>2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0DE07F-5A35-3B52-7968-BBEA08936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09976"/>
            <a:ext cx="9144000" cy="59384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CB6BA4-5964-BC9B-DBF4-E13D1BD38C67}"/>
              </a:ext>
            </a:extLst>
          </p:cNvPr>
          <p:cNvSpPr txBox="1"/>
          <p:nvPr/>
        </p:nvSpPr>
        <p:spPr>
          <a:xfrm>
            <a:off x="5836499" y="1854938"/>
            <a:ext cx="324036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b="1" dirty="0"/>
              <a:t>30MPH and Under  (16397) = 24.83%</a:t>
            </a:r>
          </a:p>
          <a:p>
            <a:endParaRPr lang="en-GB" b="1" dirty="0"/>
          </a:p>
          <a:p>
            <a:r>
              <a:rPr lang="en-GB" b="1" dirty="0"/>
              <a:t>Over 30MPH (49640) = 75.17%</a:t>
            </a:r>
          </a:p>
        </p:txBody>
      </p:sp>
    </p:spTree>
    <p:extLst>
      <p:ext uri="{BB962C8B-B14F-4D97-AF65-F5344CB8AC3E}">
        <p14:creationId xmlns:p14="http://schemas.microsoft.com/office/powerpoint/2010/main" val="1269511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2405</TotalTime>
  <Words>57</Words>
  <Application>Microsoft Office PowerPoint</Application>
  <PresentationFormat>On-screen Show (4:3)</PresentationFormat>
  <Paragraphs>13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\fmodernCourier New</vt:lpstr>
      <vt:lpstr>Arial</vt:lpstr>
      <vt:lpstr>Calibri</vt:lpstr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CJH-NRM</dc:creator>
  <cp:lastModifiedBy>Wendy Alcock</cp:lastModifiedBy>
  <cp:revision>181</cp:revision>
  <cp:lastPrinted>2023-01-18T13:05:14Z</cp:lastPrinted>
  <dcterms:created xsi:type="dcterms:W3CDTF">2015-05-20T08:54:21Z</dcterms:created>
  <dcterms:modified xsi:type="dcterms:W3CDTF">2026-08-11T20:43:57Z</dcterms:modified>
</cp:coreProperties>
</file>