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8" r:id="rId2"/>
    <p:sldId id="267" r:id="rId3"/>
    <p:sldId id="263" r:id="rId4"/>
    <p:sldId id="265" r:id="rId5"/>
    <p:sldId id="266" r:id="rId6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2BA92B-49C2-46E8-84CA-1C0DE128B814}" v="3" dt="2025-12-10T10:00:47.1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1116" y="3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ndy Alcock" userId="4722cd6f96bc1175" providerId="LiveId" clId="{6DE8CAFC-D3A1-43D7-8B82-99BB14150FC1}"/>
    <pc:docChg chg="custSel modSld">
      <pc:chgData name="Wendy Alcock" userId="4722cd6f96bc1175" providerId="LiveId" clId="{6DE8CAFC-D3A1-43D7-8B82-99BB14150FC1}" dt="2025-12-10T10:02:39.957" v="155" actId="1076"/>
      <pc:docMkLst>
        <pc:docMk/>
      </pc:docMkLst>
      <pc:sldChg chg="modSp mod">
        <pc:chgData name="Wendy Alcock" userId="4722cd6f96bc1175" providerId="LiveId" clId="{6DE8CAFC-D3A1-43D7-8B82-99BB14150FC1}" dt="2025-12-10T09:46:47.228" v="43" actId="20577"/>
        <pc:sldMkLst>
          <pc:docMk/>
          <pc:sldMk cId="2670832674" sldId="258"/>
        </pc:sldMkLst>
        <pc:spChg chg="mod">
          <ac:chgData name="Wendy Alcock" userId="4722cd6f96bc1175" providerId="LiveId" clId="{6DE8CAFC-D3A1-43D7-8B82-99BB14150FC1}" dt="2025-12-10T09:46:47.228" v="43" actId="20577"/>
          <ac:spMkLst>
            <pc:docMk/>
            <pc:sldMk cId="2670832674" sldId="258"/>
            <ac:spMk id="2" creationId="{00000000-0000-0000-0000-000000000000}"/>
          </ac:spMkLst>
        </pc:spChg>
        <pc:spChg chg="mod">
          <ac:chgData name="Wendy Alcock" userId="4722cd6f96bc1175" providerId="LiveId" clId="{6DE8CAFC-D3A1-43D7-8B82-99BB14150FC1}" dt="2025-12-10T09:46:20.918" v="7" actId="1076"/>
          <ac:spMkLst>
            <pc:docMk/>
            <pc:sldMk cId="2670832674" sldId="258"/>
            <ac:spMk id="8" creationId="{AA7A1792-CED6-453E-83CD-712A0F754196}"/>
          </ac:spMkLst>
        </pc:spChg>
        <pc:spChg chg="mod">
          <ac:chgData name="Wendy Alcock" userId="4722cd6f96bc1175" providerId="LiveId" clId="{6DE8CAFC-D3A1-43D7-8B82-99BB14150FC1}" dt="2025-12-10T09:46:15.520" v="6" actId="1076"/>
          <ac:spMkLst>
            <pc:docMk/>
            <pc:sldMk cId="2670832674" sldId="258"/>
            <ac:spMk id="10" creationId="{00000000-0000-0000-0000-000000000000}"/>
          </ac:spMkLst>
        </pc:spChg>
        <pc:cxnChg chg="mod">
          <ac:chgData name="Wendy Alcock" userId="4722cd6f96bc1175" providerId="LiveId" clId="{6DE8CAFC-D3A1-43D7-8B82-99BB14150FC1}" dt="2025-12-10T09:46:25.586" v="8" actId="14100"/>
          <ac:cxnSpMkLst>
            <pc:docMk/>
            <pc:sldMk cId="2670832674" sldId="258"/>
            <ac:cxnSpMk id="5" creationId="{00000000-0000-0000-0000-000000000000}"/>
          </ac:cxnSpMkLst>
        </pc:cxnChg>
      </pc:sldChg>
      <pc:sldChg chg="modSp mod">
        <pc:chgData name="Wendy Alcock" userId="4722cd6f96bc1175" providerId="LiveId" clId="{6DE8CAFC-D3A1-43D7-8B82-99BB14150FC1}" dt="2025-12-10T09:55:52.443" v="140" actId="20577"/>
        <pc:sldMkLst>
          <pc:docMk/>
          <pc:sldMk cId="1269511440" sldId="263"/>
        </pc:sldMkLst>
        <pc:spChg chg="mod">
          <ac:chgData name="Wendy Alcock" userId="4722cd6f96bc1175" providerId="LiveId" clId="{6DE8CAFC-D3A1-43D7-8B82-99BB14150FC1}" dt="2025-12-10T09:55:52.443" v="140" actId="20577"/>
          <ac:spMkLst>
            <pc:docMk/>
            <pc:sldMk cId="1269511440" sldId="263"/>
            <ac:spMk id="7" creationId="{7DCB6BA4-5964-BC9B-DBF4-E13D1BD38C67}"/>
          </ac:spMkLst>
        </pc:spChg>
        <pc:spChg chg="mod">
          <ac:chgData name="Wendy Alcock" userId="4722cd6f96bc1175" providerId="LiveId" clId="{6DE8CAFC-D3A1-43D7-8B82-99BB14150FC1}" dt="2025-12-10T09:51:57.722" v="102" actId="20577"/>
          <ac:spMkLst>
            <pc:docMk/>
            <pc:sldMk cId="1269511440" sldId="263"/>
            <ac:spMk id="12" creationId="{00000000-0000-0000-0000-000000000000}"/>
          </ac:spMkLst>
        </pc:spChg>
      </pc:sldChg>
      <pc:sldChg chg="addSp delSp modSp mod">
        <pc:chgData name="Wendy Alcock" userId="4722cd6f96bc1175" providerId="LiveId" clId="{6DE8CAFC-D3A1-43D7-8B82-99BB14150FC1}" dt="2025-12-10T10:01:04.021" v="149" actId="22"/>
        <pc:sldMkLst>
          <pc:docMk/>
          <pc:sldMk cId="1346778525" sldId="265"/>
        </pc:sldMkLst>
        <pc:spChg chg="mod">
          <ac:chgData name="Wendy Alcock" userId="4722cd6f96bc1175" providerId="LiveId" clId="{6DE8CAFC-D3A1-43D7-8B82-99BB14150FC1}" dt="2025-12-10T09:56:44.613" v="141"/>
          <ac:spMkLst>
            <pc:docMk/>
            <pc:sldMk cId="1346778525" sldId="265"/>
            <ac:spMk id="8" creationId="{5E8EFEAE-BEB3-405D-B225-6ED8E5BCA859}"/>
          </ac:spMkLst>
        </pc:spChg>
        <pc:spChg chg="del mod">
          <ac:chgData name="Wendy Alcock" userId="4722cd6f96bc1175" providerId="LiveId" clId="{6DE8CAFC-D3A1-43D7-8B82-99BB14150FC1}" dt="2025-12-10T10:00:21.003" v="143" actId="21"/>
          <ac:spMkLst>
            <pc:docMk/>
            <pc:sldMk cId="1346778525" sldId="265"/>
            <ac:spMk id="10" creationId="{D08D450B-DA78-05FF-6EE5-FAE824C7FE28}"/>
          </ac:spMkLst>
        </pc:spChg>
        <pc:picChg chg="add del">
          <ac:chgData name="Wendy Alcock" userId="4722cd6f96bc1175" providerId="LiveId" clId="{6DE8CAFC-D3A1-43D7-8B82-99BB14150FC1}" dt="2025-12-10T10:00:43.801" v="146" actId="21"/>
          <ac:picMkLst>
            <pc:docMk/>
            <pc:sldMk cId="1346778525" sldId="265"/>
            <ac:picMk id="2" creationId="{484BE233-8906-C93D-9FBF-2B8001D4A5F9}"/>
          </ac:picMkLst>
        </pc:picChg>
        <pc:picChg chg="del">
          <ac:chgData name="Wendy Alcock" userId="4722cd6f96bc1175" providerId="LiveId" clId="{6DE8CAFC-D3A1-43D7-8B82-99BB14150FC1}" dt="2025-12-10T10:00:24.094" v="144" actId="21"/>
          <ac:picMkLst>
            <pc:docMk/>
            <pc:sldMk cId="1346778525" sldId="265"/>
            <ac:picMk id="4" creationId="{9A480BC5-FEB1-4BA7-7BC9-0F00F1A639F2}"/>
          </ac:picMkLst>
        </pc:picChg>
        <pc:picChg chg="add del">
          <ac:chgData name="Wendy Alcock" userId="4722cd6f96bc1175" providerId="LiveId" clId="{6DE8CAFC-D3A1-43D7-8B82-99BB14150FC1}" dt="2025-12-10T10:00:50.390" v="148" actId="21"/>
          <ac:picMkLst>
            <pc:docMk/>
            <pc:sldMk cId="1346778525" sldId="265"/>
            <ac:picMk id="5" creationId="{8031976B-0F54-0175-B43A-4BE7FC778334}"/>
          </ac:picMkLst>
        </pc:picChg>
        <pc:picChg chg="add">
          <ac:chgData name="Wendy Alcock" userId="4722cd6f96bc1175" providerId="LiveId" clId="{6DE8CAFC-D3A1-43D7-8B82-99BB14150FC1}" dt="2025-12-10T10:01:04.021" v="149" actId="22"/>
          <ac:picMkLst>
            <pc:docMk/>
            <pc:sldMk cId="1346778525" sldId="265"/>
            <ac:picMk id="7" creationId="{9AC7081A-C514-7D19-B291-FA4B5E716B8D}"/>
          </ac:picMkLst>
        </pc:picChg>
      </pc:sldChg>
      <pc:sldChg chg="addSp delSp modSp mod">
        <pc:chgData name="Wendy Alcock" userId="4722cd6f96bc1175" providerId="LiveId" clId="{6DE8CAFC-D3A1-43D7-8B82-99BB14150FC1}" dt="2025-12-10T10:02:39.957" v="155" actId="1076"/>
        <pc:sldMkLst>
          <pc:docMk/>
          <pc:sldMk cId="3294077719" sldId="266"/>
        </pc:sldMkLst>
        <pc:spChg chg="del mod">
          <ac:chgData name="Wendy Alcock" userId="4722cd6f96bc1175" providerId="LiveId" clId="{6DE8CAFC-D3A1-43D7-8B82-99BB14150FC1}" dt="2025-12-10T10:02:01.134" v="152" actId="478"/>
          <ac:spMkLst>
            <pc:docMk/>
            <pc:sldMk cId="3294077719" sldId="266"/>
            <ac:spMk id="7" creationId="{3966E8A7-90E5-C899-636E-35805E6F4807}"/>
          </ac:spMkLst>
        </pc:spChg>
        <pc:picChg chg="del">
          <ac:chgData name="Wendy Alcock" userId="4722cd6f96bc1175" providerId="LiveId" clId="{6DE8CAFC-D3A1-43D7-8B82-99BB14150FC1}" dt="2025-12-10T10:01:55.425" v="150" actId="478"/>
          <ac:picMkLst>
            <pc:docMk/>
            <pc:sldMk cId="3294077719" sldId="266"/>
            <ac:picMk id="4" creationId="{FD54645A-35EC-F91B-B582-C0DA76DE7157}"/>
          </ac:picMkLst>
        </pc:picChg>
        <pc:picChg chg="add mod">
          <ac:chgData name="Wendy Alcock" userId="4722cd6f96bc1175" providerId="LiveId" clId="{6DE8CAFC-D3A1-43D7-8B82-99BB14150FC1}" dt="2025-12-10T10:02:39.957" v="155" actId="1076"/>
          <ac:picMkLst>
            <pc:docMk/>
            <pc:sldMk cId="3294077719" sldId="266"/>
            <ac:picMk id="6" creationId="{13C6C83B-6A25-1D64-58BE-C674B06E7014}"/>
          </ac:picMkLst>
        </pc:picChg>
      </pc:sldChg>
      <pc:sldChg chg="addSp delSp modSp mod">
        <pc:chgData name="Wendy Alcock" userId="4722cd6f96bc1175" providerId="LiveId" clId="{6DE8CAFC-D3A1-43D7-8B82-99BB14150FC1}" dt="2025-12-10T09:47:23.546" v="49" actId="14100"/>
        <pc:sldMkLst>
          <pc:docMk/>
          <pc:sldMk cId="438038327" sldId="267"/>
        </pc:sldMkLst>
        <pc:picChg chg="del">
          <ac:chgData name="Wendy Alcock" userId="4722cd6f96bc1175" providerId="LiveId" clId="{6DE8CAFC-D3A1-43D7-8B82-99BB14150FC1}" dt="2025-12-10T09:47:16.487" v="47" actId="21"/>
          <ac:picMkLst>
            <pc:docMk/>
            <pc:sldMk cId="438038327" sldId="267"/>
            <ac:picMk id="6" creationId="{01C58091-50A1-3320-8482-E3A06AD5253F}"/>
          </ac:picMkLst>
        </pc:picChg>
        <pc:picChg chg="add mod">
          <ac:chgData name="Wendy Alcock" userId="4722cd6f96bc1175" providerId="LiveId" clId="{6DE8CAFC-D3A1-43D7-8B82-99BB14150FC1}" dt="2025-12-10T09:47:23.546" v="49" actId="14100"/>
          <ac:picMkLst>
            <pc:docMk/>
            <pc:sldMk cId="438038327" sldId="267"/>
            <ac:picMk id="7" creationId="{CDB3ECAC-6582-3407-75CB-F3937026E0B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FF00E5-4DC0-431E-BC86-7AB6416F7375}" type="datetimeFigureOut">
              <a:rPr lang="en-GB" smtClean="0"/>
              <a:t>10/12/2025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AE8CC-4493-442C-BD0B-4BDD81128C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093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4AE8CC-4493-442C-BD0B-4BDD81128C6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5633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547BF-9F67-4BAA-A105-F4C56618CAAC}" type="datetime1">
              <a:rPr lang="en-GB" smtClean="0"/>
              <a:t>10/12/2025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739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CD034-B5B9-4473-94A2-AD31AD18ADAC}" type="datetime1">
              <a:rPr lang="en-GB" smtClean="0"/>
              <a:t>10/12/2025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0370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DC8A2-79C8-410A-921B-F8A4699EA0F2}" type="datetime1">
              <a:rPr lang="en-GB" smtClean="0"/>
              <a:t>10/12/2025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9139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C5D28-0B28-4ADB-B6E3-250F59B3AD10}" type="datetime1">
              <a:rPr lang="en-GB" smtClean="0"/>
              <a:t>10/12/2025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4520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AA3F5-E250-4CC9-90C7-02284BB9675E}" type="datetime1">
              <a:rPr lang="en-GB" smtClean="0"/>
              <a:t>10/12/2025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3937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EA2B-38FE-4BBF-905F-15D20A4334C0}" type="datetime1">
              <a:rPr lang="en-GB" smtClean="0"/>
              <a:t>10/12/2025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632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ECDB9-16A9-414A-A907-8CD2EF1B07B7}" type="datetime1">
              <a:rPr lang="en-GB" smtClean="0"/>
              <a:t>10/12/2025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692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E6E2E-E21D-4863-BDB7-52EC00299C18}" type="datetime1">
              <a:rPr lang="en-GB" smtClean="0"/>
              <a:t>10/12/2025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935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57B40-9D22-4340-B5EC-CFE362C73F38}" type="datetime1">
              <a:rPr lang="en-GB" smtClean="0"/>
              <a:t>10/12/2025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3347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C7EFC-07BF-4515-9A03-1A209C200FB0}" type="datetime1">
              <a:rPr lang="en-GB" smtClean="0"/>
              <a:t>10/12/2025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4858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86CD2-443C-4952-BD51-14AC7C122D63}" type="datetime1">
              <a:rPr lang="en-GB" smtClean="0"/>
              <a:t>10/12/2025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242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D6D27-221D-4392-A78F-4D60ACE72C53}" type="datetime1">
              <a:rPr lang="en-GB" smtClean="0"/>
              <a:t>10/12/2025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1888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74" t="9035" r="13797" b="10385"/>
          <a:stretch/>
        </p:blipFill>
        <p:spPr bwMode="auto">
          <a:xfrm>
            <a:off x="771827" y="476672"/>
            <a:ext cx="7600345" cy="56958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5" name="Straight Arrow Connector 4"/>
          <p:cNvCxnSpPr>
            <a:cxnSpLocks/>
            <a:stCxn id="10" idx="2"/>
          </p:cNvCxnSpPr>
          <p:nvPr/>
        </p:nvCxnSpPr>
        <p:spPr>
          <a:xfrm flipH="1">
            <a:off x="7092280" y="6180958"/>
            <a:ext cx="375185" cy="13613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220072" y="1855024"/>
            <a:ext cx="29300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/>
              <a:t>Pulham</a:t>
            </a:r>
            <a:r>
              <a:rPr lang="en-GB" sz="2800" b="1" dirty="0"/>
              <a:t> Market Traffic Monitoring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9552" y="5692360"/>
            <a:ext cx="3816424" cy="646331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Nov/Dec 2025 – Harleston Rd heading into Pulham Market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 rot="5699939">
            <a:off x="7449286" y="6038351"/>
            <a:ext cx="347610" cy="31244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endParaRPr lang="en-GB" b="1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47F491B-A5BA-4AB2-8239-2923A4F39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126D8-784E-4334-B82E-491CBE10E55E}" type="datetime1">
              <a:rPr lang="en-GB" smtClean="0"/>
              <a:t>10/12/2025</a:t>
            </a:fld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A7A1792-CED6-453E-83CD-712A0F75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0665" y="5890490"/>
            <a:ext cx="2133600" cy="365125"/>
          </a:xfrm>
        </p:spPr>
        <p:txBody>
          <a:bodyPr/>
          <a:lstStyle/>
          <a:p>
            <a:fld id="{C9F45BFD-069B-4C9B-8ABE-725C4171FDDB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0832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033CB2-C035-41B4-BDD2-91C9CD88D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ECDB9-16A9-414A-A907-8CD2EF1B07B7}" type="datetime1">
              <a:rPr lang="en-GB" smtClean="0"/>
              <a:t>10/12/2025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15B6EA-E315-41B8-9C4B-4CB7682D3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Dates of recording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CDD6E5-1713-49BA-AAFC-EF32EB2C8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2</a:t>
            </a:fld>
            <a:endParaRPr lang="en-GB"/>
          </a:p>
        </p:txBody>
      </p:sp>
      <p:pic>
        <p:nvPicPr>
          <p:cNvPr id="7" name="Picture 6" descr="A calendar with numbers and a date&#10;&#10;AI-generated content may be incorrect.">
            <a:extLst>
              <a:ext uri="{FF2B5EF4-FFF2-40B4-BE49-F238E27FC236}">
                <a16:creationId xmlns:a16="http://schemas.microsoft.com/office/drawing/2014/main" id="{CDB3ECAC-6582-3407-75CB-F3937026E0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160" y="476672"/>
            <a:ext cx="8247280" cy="567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038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 descr="Image result for christmas tree pictures to colou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6" descr="Image result for christmas tree pictures to colou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155575" y="160508"/>
            <a:ext cx="8698568" cy="92333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2</a:t>
            </a:r>
            <a:r>
              <a:rPr lang="en-GB" b="1" baseline="30000" dirty="0">
                <a:solidFill>
                  <a:srgbClr val="FF0000"/>
                </a:solidFill>
              </a:rPr>
              <a:t>nd</a:t>
            </a:r>
            <a:r>
              <a:rPr lang="en-GB" b="1" dirty="0">
                <a:solidFill>
                  <a:srgbClr val="FF0000"/>
                </a:solidFill>
              </a:rPr>
              <a:t> November to 7</a:t>
            </a:r>
            <a:r>
              <a:rPr lang="en-GB" b="1" baseline="30000" dirty="0">
                <a:solidFill>
                  <a:srgbClr val="FF0000"/>
                </a:solidFill>
              </a:rPr>
              <a:t>th</a:t>
            </a:r>
            <a:r>
              <a:rPr lang="en-GB" b="1" dirty="0">
                <a:solidFill>
                  <a:srgbClr val="FF0000"/>
                </a:solidFill>
              </a:rPr>
              <a:t> December 2025 – Harleston Road heading into Pulham Market</a:t>
            </a:r>
            <a:endParaRPr lang="en-GB" dirty="0">
              <a:solidFill>
                <a:srgbClr val="FF0000"/>
              </a:solidFill>
            </a:endParaRPr>
          </a:p>
          <a:p>
            <a:r>
              <a:rPr lang="en-GB" b="1" dirty="0">
                <a:solidFill>
                  <a:srgbClr val="FF0000"/>
                </a:solidFill>
                <a:highlight>
                  <a:srgbClr val="FFFFFF"/>
                </a:highlight>
                <a:latin typeface="\fmodernCourier New"/>
              </a:rPr>
              <a:t>Traffic Report </a:t>
            </a:r>
            <a:r>
              <a:rPr lang="en-GB" sz="1800" b="1" dirty="0">
                <a:solidFill>
                  <a:srgbClr val="FF0000"/>
                </a:solidFill>
                <a:highlight>
                  <a:srgbClr val="FFFFFF"/>
                </a:highlight>
                <a:latin typeface="\fmodernCourier New"/>
              </a:rPr>
              <a:t>Max Speed = 66 MPH</a:t>
            </a:r>
          </a:p>
          <a:p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\fmodernCourier New"/>
              </a:rPr>
              <a:t>Total Vehicles = </a:t>
            </a:r>
            <a:r>
              <a:rPr lang="en-US" b="1" dirty="0">
                <a:solidFill>
                  <a:srgbClr val="FF0000"/>
                </a:solidFill>
                <a:highlight>
                  <a:srgbClr val="FFFFFF"/>
                </a:highlight>
                <a:latin typeface="\fmodernCourier New"/>
              </a:rPr>
              <a:t>14025</a:t>
            </a:r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\fmodernCourier New"/>
              </a:rPr>
              <a:t> counts</a:t>
            </a:r>
          </a:p>
        </p:txBody>
      </p:sp>
      <p:sp>
        <p:nvSpPr>
          <p:cNvPr id="19" name="Date Placeholder 18">
            <a:extLst>
              <a:ext uri="{FF2B5EF4-FFF2-40B4-BE49-F238E27FC236}">
                <a16:creationId xmlns:a16="http://schemas.microsoft.com/office/drawing/2014/main" id="{FE488910-23E1-43F7-9B84-29686A30E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4AD19-8F02-4656-8D2C-E1B35E1E322F}" type="datetime1">
              <a:rPr lang="en-GB" smtClean="0"/>
              <a:t>10/12/2025</a:t>
            </a:fld>
            <a:endParaRPr lang="en-GB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954EE972-C46D-46A1-8169-E822450A8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3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ECD765-3CBA-2709-3687-94465C8075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325" y="1127878"/>
            <a:ext cx="8854143" cy="53675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DCB6BA4-5964-BC9B-DBF4-E13D1BD38C67}"/>
              </a:ext>
            </a:extLst>
          </p:cNvPr>
          <p:cNvSpPr txBox="1"/>
          <p:nvPr/>
        </p:nvSpPr>
        <p:spPr>
          <a:xfrm>
            <a:off x="5220072" y="2355558"/>
            <a:ext cx="3240360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b="1" dirty="0"/>
              <a:t>30MPH and Under  (8183) = 58.35%</a:t>
            </a:r>
          </a:p>
          <a:p>
            <a:endParaRPr lang="en-GB" b="1" dirty="0"/>
          </a:p>
          <a:p>
            <a:r>
              <a:rPr lang="en-GB" b="1" dirty="0"/>
              <a:t>Over 30MPH (5842) = 41.65%</a:t>
            </a:r>
          </a:p>
        </p:txBody>
      </p:sp>
    </p:spTree>
    <p:extLst>
      <p:ext uri="{BB962C8B-B14F-4D97-AF65-F5344CB8AC3E}">
        <p14:creationId xmlns:p14="http://schemas.microsoft.com/office/powerpoint/2010/main" val="1269511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E8EFEAE-BEB3-405D-B225-6ED8E5BCA859}"/>
              </a:ext>
            </a:extLst>
          </p:cNvPr>
          <p:cNvSpPr txBox="1"/>
          <p:nvPr/>
        </p:nvSpPr>
        <p:spPr>
          <a:xfrm>
            <a:off x="431540" y="103157"/>
            <a:ext cx="8280920" cy="92333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2</a:t>
            </a:r>
            <a:r>
              <a:rPr lang="en-GB" b="1" baseline="30000" dirty="0">
                <a:solidFill>
                  <a:srgbClr val="FF0000"/>
                </a:solidFill>
              </a:rPr>
              <a:t>nd</a:t>
            </a:r>
            <a:r>
              <a:rPr lang="en-GB" b="1" dirty="0">
                <a:solidFill>
                  <a:srgbClr val="FF0000"/>
                </a:solidFill>
              </a:rPr>
              <a:t> November to 7</a:t>
            </a:r>
            <a:r>
              <a:rPr lang="en-GB" b="1" baseline="30000" dirty="0">
                <a:solidFill>
                  <a:srgbClr val="FF0000"/>
                </a:solidFill>
              </a:rPr>
              <a:t>th</a:t>
            </a:r>
            <a:r>
              <a:rPr lang="en-GB" b="1" dirty="0">
                <a:solidFill>
                  <a:srgbClr val="FF0000"/>
                </a:solidFill>
              </a:rPr>
              <a:t> December 2025 – Harleston Road heading into Pulham Market</a:t>
            </a:r>
            <a:endParaRPr lang="en-GB" dirty="0">
              <a:solidFill>
                <a:srgbClr val="FF0000"/>
              </a:solidFill>
            </a:endParaRPr>
          </a:p>
          <a:p>
            <a:r>
              <a:rPr lang="en-GB" b="1" dirty="0">
                <a:solidFill>
                  <a:srgbClr val="FF0000"/>
                </a:solidFill>
                <a:highlight>
                  <a:srgbClr val="FFFFFF"/>
                </a:highlight>
                <a:latin typeface="\fmodernCourier New"/>
              </a:rPr>
              <a:t>Traffic Report Max Speed = 66 MPH</a:t>
            </a:r>
          </a:p>
          <a:p>
            <a:r>
              <a:rPr lang="en-US" b="1" dirty="0">
                <a:solidFill>
                  <a:srgbClr val="FF0000"/>
                </a:solidFill>
                <a:highlight>
                  <a:srgbClr val="FFFFFF"/>
                </a:highlight>
                <a:latin typeface="\fmodernCourier New"/>
              </a:rPr>
              <a:t>Total Vehicles = 14025 counts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D09A51-0A96-4A96-83C9-A46BD30AA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9FFAC-CD55-4538-BE90-56FA3B8BF5DB}" type="datetime1">
              <a:rPr lang="en-GB" smtClean="0"/>
              <a:t>10/12/2025</a:t>
            </a:fld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B2917E-6FCE-4144-836F-29A5B846E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4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C7081A-C514-7D19-B291-FA4B5E716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6575"/>
            <a:ext cx="9144000" cy="4644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778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1EF1CEA-329F-43B8-AD3F-A0DD233E409A}"/>
              </a:ext>
            </a:extLst>
          </p:cNvPr>
          <p:cNvSpPr txBox="1"/>
          <p:nvPr/>
        </p:nvSpPr>
        <p:spPr>
          <a:xfrm>
            <a:off x="383218" y="136525"/>
            <a:ext cx="8280920" cy="92333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14</a:t>
            </a:r>
            <a:r>
              <a:rPr lang="en-GB" b="1" baseline="30000" dirty="0">
                <a:solidFill>
                  <a:srgbClr val="FF0000"/>
                </a:solidFill>
              </a:rPr>
              <a:t>th</a:t>
            </a:r>
            <a:r>
              <a:rPr lang="en-GB" b="1" dirty="0">
                <a:solidFill>
                  <a:srgbClr val="FF0000"/>
                </a:solidFill>
              </a:rPr>
              <a:t> October to 9</a:t>
            </a:r>
            <a:r>
              <a:rPr lang="en-GB" b="1" baseline="30000" dirty="0">
                <a:solidFill>
                  <a:srgbClr val="FF0000"/>
                </a:solidFill>
              </a:rPr>
              <a:t>th</a:t>
            </a:r>
            <a:r>
              <a:rPr lang="en-GB" b="1" dirty="0">
                <a:solidFill>
                  <a:srgbClr val="FF0000"/>
                </a:solidFill>
              </a:rPr>
              <a:t> November 2025 – Julians Way heading into Pulham Market</a:t>
            </a:r>
            <a:endParaRPr lang="en-GB" dirty="0">
              <a:solidFill>
                <a:srgbClr val="FF0000"/>
              </a:solidFill>
            </a:endParaRPr>
          </a:p>
          <a:p>
            <a:r>
              <a:rPr lang="en-GB" b="1" dirty="0">
                <a:solidFill>
                  <a:srgbClr val="FF0000"/>
                </a:solidFill>
                <a:highlight>
                  <a:srgbClr val="FFFFFF"/>
                </a:highlight>
                <a:latin typeface="\fmodernCourier New"/>
              </a:rPr>
              <a:t>Traffic Report Max Speed = 57 MPH</a:t>
            </a:r>
          </a:p>
          <a:p>
            <a:r>
              <a:rPr lang="en-US" b="1" dirty="0">
                <a:solidFill>
                  <a:srgbClr val="FF0000"/>
                </a:solidFill>
                <a:highlight>
                  <a:srgbClr val="FFFFFF"/>
                </a:highlight>
                <a:latin typeface="\fmodernCourier New"/>
              </a:rPr>
              <a:t>Total Vehicles = 54931 counts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905BA5-760F-445C-B751-EECD63F67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F0A58-C276-4194-B2E5-FF5F61391D8F}" type="datetime1">
              <a:rPr lang="en-GB" smtClean="0"/>
              <a:t>10/12/2025</a:t>
            </a:fld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E621407-B29E-4BAE-99B1-D66F2EF94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5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C6C83B-6A25-1D64-58BE-C674B06E7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6752"/>
            <a:ext cx="9108243" cy="477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0777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2257</TotalTime>
  <Words>121</Words>
  <Application>Microsoft Office PowerPoint</Application>
  <PresentationFormat>On-screen Show (4:3)</PresentationFormat>
  <Paragraphs>26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\fmodernCourier New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CJH-NRM</dc:creator>
  <cp:lastModifiedBy>Wendy Alcock</cp:lastModifiedBy>
  <cp:revision>175</cp:revision>
  <cp:lastPrinted>2023-01-18T13:05:14Z</cp:lastPrinted>
  <dcterms:created xsi:type="dcterms:W3CDTF">2015-05-20T08:54:21Z</dcterms:created>
  <dcterms:modified xsi:type="dcterms:W3CDTF">2025-12-10T10:02:42Z</dcterms:modified>
</cp:coreProperties>
</file>